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2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4660"/>
  </p:normalViewPr>
  <p:slideViewPr>
    <p:cSldViewPr>
      <p:cViewPr>
        <p:scale>
          <a:sx n="76" d="100"/>
          <a:sy n="76" d="100"/>
        </p:scale>
        <p:origin x="-170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44;&#1080;&#1072;&#1075;&#1088;&#1072;&#1084;&#1084;&#1072;%202%20&#1074;%20Microsoft%20PowerPoint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374347294745022E-2"/>
          <c:y val="0.10719403776673522"/>
          <c:w val="0.52828384987138177"/>
          <c:h val="0.80270473111861051"/>
        </c:manualLayout>
      </c:layout>
      <c:pieChart>
        <c:varyColors val="1"/>
        <c:ser>
          <c:idx val="0"/>
          <c:order val="0"/>
          <c:spPr>
            <a:effectLst>
              <a:outerShdw blurRad="50800" dist="50800" dir="5400000" sx="1000" sy="1000" algn="ctr" rotWithShape="0">
                <a:srgbClr val="000000">
                  <a:alpha val="43137"/>
                </a:srgbClr>
              </a:outerShdw>
            </a:effectLst>
          </c:spPr>
          <c:dPt>
            <c:idx val="0"/>
            <c:bubble3D val="0"/>
            <c:spPr>
              <a:solidFill>
                <a:srgbClr val="FFFF00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c:spPr>
          </c:dPt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'[Диаграмма 2 в Microsoft PowerPoint]Лист1'!$A$1:$A$3</c:f>
              <c:strCache>
                <c:ptCount val="3"/>
                <c:pt idx="0">
                  <c:v>Социальная сфера</c:v>
                </c:pt>
                <c:pt idx="1">
                  <c:v>Оборона, безопасность, законность</c:v>
                </c:pt>
                <c:pt idx="2">
                  <c:v>Жилищно-коммунальная сфера</c:v>
                </c:pt>
              </c:strCache>
            </c:strRef>
          </c:cat>
          <c:val>
            <c:numRef>
              <c:f>'[Диаграмма 2 в Microsoft PowerPoint]Лист1'!$B$1:$B$3</c:f>
              <c:numCache>
                <c:formatCode>General</c:formatCode>
                <c:ptCount val="3"/>
                <c:pt idx="0" formatCode="0.00">
                  <c:v>21</c:v>
                </c:pt>
                <c:pt idx="1">
                  <c:v>58</c:v>
                </c:pt>
                <c:pt idx="2">
                  <c:v>21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44" y="1628800"/>
            <a:ext cx="832971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ИНФОРМАЦИЯ О РАБОТЕ 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ОБРАЩЕНИЯМИ ГРАЖДАН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МУНИЦИПАЛЬНОГО ОБРАЗОВАНИЯ – 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КАЛИНИНСКОЕ СЕЛЬСКОЕ ПОСЕЛЕНИЕ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УХОЛОВСКОГО МУНИЦИПАЛЬНОГО РАЙОНА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20</a:t>
            </a:r>
            <a:r>
              <a:rPr lang="en-US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</a:t>
            </a:r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ГОД</a:t>
            </a:r>
            <a:endParaRPr lang="ru-RU" sz="3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875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52630" y="116631"/>
            <a:ext cx="7137467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Обращения граждан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поступившие</a:t>
            </a:r>
          </a:p>
          <a:p>
            <a:pPr algn="ctr"/>
            <a:r>
              <a:rPr lang="ru-RU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органы местного самоуправления муниципального образования 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</a:t>
            </a:r>
          </a:p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Калининское сельское поселение 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Ухоловского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муниципального района 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Рязанской области </a:t>
            </a:r>
            <a:b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201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-20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годах</a:t>
            </a:r>
            <a:endParaRPr lang="ru-RU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837740"/>
              </p:ext>
            </p:extLst>
          </p:nvPr>
        </p:nvGraphicFramePr>
        <p:xfrm>
          <a:off x="323530" y="1988840"/>
          <a:ext cx="8474576" cy="3422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2389"/>
                <a:gridCol w="2050729"/>
                <a:gridCol w="2050729"/>
                <a:gridCol w="2050729"/>
              </a:tblGrid>
              <a:tr h="3531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8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8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8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9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Администрации Президента Российской Федерации</a:t>
                      </a:r>
                      <a:endParaRPr lang="ru-RU" sz="16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4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Аппарата Правительства и министерств Рязанской области</a:t>
                      </a:r>
                      <a:endParaRPr lang="ru-RU" sz="16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4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администрацию </a:t>
                      </a:r>
                      <a:r>
                        <a:rPr lang="ru-RU" sz="1600" b="1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поселения </a:t>
                      </a: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заявителей</a:t>
                      </a:r>
                      <a:endParaRPr lang="ru-RU" sz="16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4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78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19" y="1844824"/>
            <a:ext cx="8325217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260648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Динамика поступления обращений граждан</a:t>
            </a:r>
            <a:b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в органы местного самоуправления муниципального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образования 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–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Калининское сельское поселение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/>
            </a:r>
            <a:b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Ухоловского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муниципального района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Рязанской области за 2020 год</a:t>
            </a:r>
          </a:p>
        </p:txBody>
      </p:sp>
    </p:spTree>
    <p:extLst>
      <p:ext uri="{BB962C8B-B14F-4D97-AF65-F5344CB8AC3E}">
        <p14:creationId xmlns:p14="http://schemas.microsoft.com/office/powerpoint/2010/main" val="140193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4624"/>
            <a:ext cx="910228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Вопросы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содержащиеся в обращениях граждан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endParaRPr lang="ru-RU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поступившие в органы местного самоуправления муниципального образования 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</a:t>
            </a:r>
          </a:p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Калининское сельское поселение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Ухоловского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муниципального района 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Рязанской области по тематическим разделам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932645"/>
              </p:ext>
            </p:extLst>
          </p:nvPr>
        </p:nvGraphicFramePr>
        <p:xfrm>
          <a:off x="323528" y="1444708"/>
          <a:ext cx="8424935" cy="3680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/>
                <a:gridCol w="847807"/>
                <a:gridCol w="1317742"/>
                <a:gridCol w="902790"/>
                <a:gridCol w="1327681"/>
                <a:gridCol w="893679"/>
                <a:gridCol w="1191020"/>
              </a:tblGrid>
              <a:tr h="871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Тематические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разделы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4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4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от общего количества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поступивших вопросов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4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4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от общего количества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поступивших вопросов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4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4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от общего количества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поступивших вопросов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сфера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38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Оборона, безопасность,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законность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38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58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сфера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58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6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731695"/>
              </p:ext>
            </p:extLst>
          </p:nvPr>
        </p:nvGraphicFramePr>
        <p:xfrm>
          <a:off x="683568" y="1556792"/>
          <a:ext cx="7488832" cy="4928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83568" y="116632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Вопросы, содержащиеся в обращениях граждан,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поступившие в органы местного самоуправления муниципального образования –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Калининское сельское поселение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Ухоловского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муниципального района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Рязанской области по тематическим разделам в  2020 году</a:t>
            </a:r>
          </a:p>
        </p:txBody>
      </p:sp>
    </p:spTree>
    <p:extLst>
      <p:ext uri="{BB962C8B-B14F-4D97-AF65-F5344CB8AC3E}">
        <p14:creationId xmlns:p14="http://schemas.microsoft.com/office/powerpoint/2010/main" val="101308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200</Words>
  <Application>Microsoft Office PowerPoint</Application>
  <PresentationFormat>Экран (4:3)</PresentationFormat>
  <Paragraphs>84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mihrayadm_2</dc:creator>
  <cp:lastModifiedBy>veexer@rambler.ru</cp:lastModifiedBy>
  <cp:revision>52</cp:revision>
  <cp:lastPrinted>2020-01-28T13:03:48Z</cp:lastPrinted>
  <dcterms:created xsi:type="dcterms:W3CDTF">2019-06-06T09:04:50Z</dcterms:created>
  <dcterms:modified xsi:type="dcterms:W3CDTF">2021-10-29T07:24:48Z</dcterms:modified>
</cp:coreProperties>
</file>